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</p:sldIdLst>
  <p:sldSz cx="7559675" cy="81708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28"/>
    <a:srgbClr val="00F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3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337223"/>
            <a:ext cx="6425724" cy="284467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4291595"/>
            <a:ext cx="5669756" cy="197273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00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4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35023"/>
            <a:ext cx="1630055" cy="692442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35023"/>
            <a:ext cx="4795669" cy="692442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44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037044"/>
            <a:ext cx="6520220" cy="339885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468050"/>
            <a:ext cx="6520220" cy="178737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175114"/>
            <a:ext cx="3212862" cy="5184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175114"/>
            <a:ext cx="3212862" cy="5184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6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35025"/>
            <a:ext cx="6520220" cy="15793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002997"/>
            <a:ext cx="3198096" cy="98163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984635"/>
            <a:ext cx="3198096" cy="43899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002997"/>
            <a:ext cx="3213847" cy="98163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984635"/>
            <a:ext cx="3213847" cy="43899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6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37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34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44724"/>
            <a:ext cx="2438192" cy="190653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176455"/>
            <a:ext cx="3827085" cy="580660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451259"/>
            <a:ext cx="2438192" cy="454126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60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44724"/>
            <a:ext cx="2438192" cy="190653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176455"/>
            <a:ext cx="3827085" cy="580660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451259"/>
            <a:ext cx="2438192" cy="454126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40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35025"/>
            <a:ext cx="6520220" cy="1579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175114"/>
            <a:ext cx="6520220" cy="518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573181"/>
            <a:ext cx="1700927" cy="43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DABC-CEB7-447E-9B73-8938AEF03DB3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573181"/>
            <a:ext cx="2551390" cy="43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573181"/>
            <a:ext cx="1700927" cy="43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6109-DBBD-4DAB-8A10-1310D589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1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iemens_ausbildung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aswichtiges.siemens-events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SiemensJobsKarrie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7099F5B-0DB4-4D41-9AE1-E1C439A5E1A2}"/>
              </a:ext>
            </a:extLst>
          </p:cNvPr>
          <p:cNvGrpSpPr/>
          <p:nvPr/>
        </p:nvGrpSpPr>
        <p:grpSpPr>
          <a:xfrm>
            <a:off x="-2" y="-1"/>
            <a:ext cx="7559677" cy="9016820"/>
            <a:chOff x="-2" y="-1"/>
            <a:chExt cx="7559677" cy="901682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50E62B7-325C-4612-A65A-A93F32FCE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20683"/>
            <a:stretch/>
          </p:blipFill>
          <p:spPr>
            <a:xfrm>
              <a:off x="-2" y="3370706"/>
              <a:ext cx="7559674" cy="5646113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C09D81A-39D4-4726-A069-19E4A6DD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10" b="16610"/>
            <a:stretch/>
          </p:blipFill>
          <p:spPr>
            <a:xfrm>
              <a:off x="7" y="-1"/>
              <a:ext cx="7559668" cy="3367349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B39E52B-CB06-4141-BA3B-8B89C4E81B63}"/>
              </a:ext>
            </a:extLst>
          </p:cNvPr>
          <p:cNvGrpSpPr/>
          <p:nvPr/>
        </p:nvGrpSpPr>
        <p:grpSpPr>
          <a:xfrm>
            <a:off x="284869" y="3328904"/>
            <a:ext cx="7106446" cy="1107996"/>
            <a:chOff x="203201" y="5067517"/>
            <a:chExt cx="7477873" cy="1435542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AD65B14-B241-4C3E-BEE3-005A5BA0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201" y="5117327"/>
              <a:ext cx="7477873" cy="1343399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76D20C9-0837-4789-B69E-44D849194F83}"/>
                </a:ext>
              </a:extLst>
            </p:cNvPr>
            <p:cNvSpPr txBox="1"/>
            <p:nvPr/>
          </p:nvSpPr>
          <p:spPr>
            <a:xfrm>
              <a:off x="319214" y="5067517"/>
              <a:ext cx="7361859" cy="143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Digitaler Elternabend@SIEYA mit Steffen Kirchner</a:t>
              </a:r>
            </a:p>
            <a:p>
              <a:r>
                <a:rPr 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Am 4. März 2021, 18:00 Uhr bis 19:30 Uhr</a:t>
              </a:r>
            </a:p>
            <a:p>
              <a:r>
                <a:rPr 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14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  </a:t>
              </a:r>
              <a:r>
                <a:rPr 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(begrenzte Anzahl an Teilnehmer*innen – Plätzen) 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A72203B3-C813-4F47-9844-17CD1AA0EAC8}"/>
              </a:ext>
            </a:extLst>
          </p:cNvPr>
          <p:cNvSpPr txBox="1"/>
          <p:nvPr/>
        </p:nvSpPr>
        <p:spPr>
          <a:xfrm>
            <a:off x="359481" y="6193762"/>
            <a:ext cx="4925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i="0" u="none" strike="noStrike" baseline="0" dirty="0">
                <a:solidFill>
                  <a:schemeClr val="bg1"/>
                </a:solidFill>
                <a:latin typeface="SiemensSans-Bold"/>
              </a:rPr>
              <a:t>Registrieren Sie sich unter:</a:t>
            </a:r>
          </a:p>
          <a:p>
            <a:r>
              <a:rPr lang="de-DE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waswichtiges.siemens-events.com/</a:t>
            </a:r>
            <a:endParaRPr lang="de-DE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200" i="0" u="none" strike="noStrike" baseline="0" dirty="0">
              <a:solidFill>
                <a:schemeClr val="bg1"/>
              </a:solidFill>
              <a:latin typeface="SiemensSans-Bold"/>
            </a:endParaRPr>
          </a:p>
          <a:p>
            <a:pPr algn="l"/>
            <a:endParaRPr lang="de-DE" sz="1200" i="0" u="none" strike="noStrike" baseline="0" dirty="0">
              <a:solidFill>
                <a:schemeClr val="bg1"/>
              </a:solidFill>
              <a:latin typeface="SiemensSans-Bold"/>
            </a:endParaRPr>
          </a:p>
          <a:p>
            <a:pPr algn="l"/>
            <a:r>
              <a:rPr lang="de-DE" sz="1200" i="0" u="none" strike="noStrike" baseline="0" dirty="0">
                <a:solidFill>
                  <a:schemeClr val="bg1"/>
                </a:solidFill>
                <a:latin typeface="SiemensSans-Bold"/>
              </a:rPr>
              <a:t>Agenda:</a:t>
            </a:r>
          </a:p>
          <a:p>
            <a:pPr marL="171450" indent="-171450" algn="l">
              <a:buFontTx/>
              <a:buChar char="-"/>
            </a:pPr>
            <a:r>
              <a:rPr lang="de-DE" sz="1200" i="0" u="none" strike="noStrike" baseline="0" dirty="0">
                <a:solidFill>
                  <a:schemeClr val="bg1"/>
                </a:solidFill>
                <a:latin typeface="SiemensSans-Regular"/>
              </a:rPr>
              <a:t>Begrüßung und Einführung</a:t>
            </a:r>
          </a:p>
          <a:p>
            <a:pPr marL="171450" indent="-171450" algn="l">
              <a:buFontTx/>
              <a:buChar char="-"/>
            </a:pPr>
            <a:r>
              <a:rPr lang="de-DE" sz="1200" dirty="0">
                <a:solidFill>
                  <a:schemeClr val="bg1"/>
                </a:solidFill>
                <a:latin typeface="SiemensSans-Regular"/>
              </a:rPr>
              <a:t>Vorstellung moderner Berufsbilder und dualer Studiengänge bei der Siemens AG</a:t>
            </a:r>
          </a:p>
          <a:p>
            <a:pPr marL="171450" indent="-171450">
              <a:buFontTx/>
              <a:buChar char="-"/>
            </a:pPr>
            <a:r>
              <a:rPr lang="de-DE" sz="1200" i="0" u="none" strike="noStrike" baseline="0" dirty="0">
                <a:solidFill>
                  <a:schemeClr val="bg1"/>
                </a:solidFill>
                <a:latin typeface="SiemensSans-Bold"/>
              </a:rPr>
              <a:t>Auszubildende</a:t>
            </a:r>
            <a:r>
              <a:rPr lang="de-DE" sz="1200" i="0" u="none" strike="noStrike" baseline="0" dirty="0">
                <a:solidFill>
                  <a:schemeClr val="bg1"/>
                </a:solidFill>
                <a:latin typeface="SiemensSans-Regular"/>
              </a:rPr>
              <a:t> und dual Studierende berichten </a:t>
            </a:r>
            <a:r>
              <a:rPr lang="de-DE" sz="1200" dirty="0">
                <a:solidFill>
                  <a:schemeClr val="bg1"/>
                </a:solidFill>
                <a:latin typeface="SiemensSans-Regular"/>
              </a:rPr>
              <a:t>aus der Praxis</a:t>
            </a:r>
            <a:endParaRPr lang="de-DE" sz="1200" i="0" u="none" strike="noStrike" baseline="0" dirty="0">
              <a:solidFill>
                <a:schemeClr val="bg1"/>
              </a:solidFill>
              <a:latin typeface="SiemensSans-Regular"/>
            </a:endParaRPr>
          </a:p>
          <a:p>
            <a:pPr algn="l"/>
            <a:r>
              <a:rPr lang="de-DE" sz="1200" i="0" u="none" strike="noStrike" baseline="0" dirty="0">
                <a:solidFill>
                  <a:schemeClr val="bg1"/>
                </a:solidFill>
                <a:latin typeface="SiemensSans-Bold"/>
              </a:rPr>
              <a:t>-   </a:t>
            </a:r>
            <a:r>
              <a:rPr lang="de-DE" sz="1200" b="1" i="0" u="none" strike="noStrike" baseline="0" dirty="0">
                <a:solidFill>
                  <a:srgbClr val="FFC000"/>
                </a:solidFill>
                <a:latin typeface="SiemensSans-Regular"/>
              </a:rPr>
              <a:t>Potenzialentfaltung bei Jugendlichen</a:t>
            </a:r>
          </a:p>
          <a:p>
            <a:pPr algn="l"/>
            <a:r>
              <a:rPr lang="de-DE" sz="1200" i="0" u="none" strike="noStrike" baseline="0" dirty="0">
                <a:solidFill>
                  <a:schemeClr val="bg1"/>
                </a:solidFill>
                <a:latin typeface="SiemensSans-Regular"/>
              </a:rPr>
              <a:t>     Impulsvortrag des Motivationstrainers Steffen Kirchner</a:t>
            </a:r>
          </a:p>
        </p:txBody>
      </p:sp>
      <p:pic>
        <p:nvPicPr>
          <p:cNvPr id="14" name="Siemens Logo">
            <a:extLst>
              <a:ext uri="{FF2B5EF4-FFF2-40B4-BE49-F238E27FC236}">
                <a16:creationId xmlns:a16="http://schemas.microsoft.com/office/drawing/2014/main" id="{A12570D3-4DFE-4F9A-94C2-1489848D8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13734" y="8563568"/>
            <a:ext cx="1040406" cy="165424"/>
          </a:xfrm>
          <a:prstGeom prst="rect">
            <a:avLst/>
          </a:prstGeom>
        </p:spPr>
      </p:pic>
      <p:sp>
        <p:nvSpPr>
          <p:cNvPr id="22" name="Textfeld 14">
            <a:extLst>
              <a:ext uri="{FF2B5EF4-FFF2-40B4-BE49-F238E27FC236}">
                <a16:creationId xmlns:a16="http://schemas.microsoft.com/office/drawing/2014/main" id="{60A9D16A-015E-450A-B4DA-452DB907D07D}"/>
              </a:ext>
            </a:extLst>
          </p:cNvPr>
          <p:cNvSpPr txBox="1"/>
          <p:nvPr/>
        </p:nvSpPr>
        <p:spPr>
          <a:xfrm>
            <a:off x="315784" y="8503897"/>
            <a:ext cx="7796666" cy="6413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solidFill>
                  <a:schemeClr val="bg1"/>
                </a:solidFill>
                <a:latin typeface="Siemens Sans Roma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ausbildung.siemens.com        </a:t>
            </a:r>
            <a:r>
              <a:rPr lang="de-DE" sz="1200" u="none" strike="noStrike" dirty="0" err="1">
                <a:solidFill>
                  <a:schemeClr val="bg1"/>
                </a:solidFill>
                <a:effectLst/>
                <a:latin typeface="Siemens Sans Roman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siemens_ausbildung</a:t>
            </a:r>
            <a:r>
              <a:rPr lang="de-DE" sz="1200" u="none" strike="noStrike" dirty="0">
                <a:solidFill>
                  <a:schemeClr val="bg1"/>
                </a:solidFill>
                <a:effectLst/>
                <a:latin typeface="Siemens Sans Roma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de-DE" sz="1200" u="none" strike="noStrike" dirty="0" err="1">
                <a:solidFill>
                  <a:schemeClr val="bg1"/>
                </a:solidFill>
                <a:effectLst/>
                <a:latin typeface="Siemens Sans Roman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SiemensJobsKarriere</a:t>
            </a:r>
            <a:endParaRPr lang="de-DE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de-DE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96AC538-740E-453F-9B7F-D7EE1F60074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6" y="8563568"/>
            <a:ext cx="149225" cy="15113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44894FB-2B81-4E26-8826-6B45729450E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18" y="8585482"/>
            <a:ext cx="143510" cy="14351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B74F97B-3FCF-47A3-934D-D442AC4956F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77" y="8576268"/>
            <a:ext cx="138430" cy="13843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4EE7B71-01B7-4BA2-AFDF-109208CF2A38}"/>
              </a:ext>
            </a:extLst>
          </p:cNvPr>
          <p:cNvSpPr txBox="1"/>
          <p:nvPr/>
        </p:nvSpPr>
        <p:spPr>
          <a:xfrm>
            <a:off x="395120" y="4317374"/>
            <a:ext cx="6879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Präsenz und Stärke durch die Berufsorientierung begleiten!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8046006-D7E3-4C88-8763-05CB561C18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3396" y="6333947"/>
            <a:ext cx="1475110" cy="136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D59AAA5-A76F-433F-84DE-4693CB3E744A}"/>
              </a:ext>
            </a:extLst>
          </p:cNvPr>
          <p:cNvSpPr txBox="1"/>
          <p:nvPr/>
        </p:nvSpPr>
        <p:spPr>
          <a:xfrm>
            <a:off x="395119" y="5054036"/>
            <a:ext cx="6630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i="0" u="none" strike="noStrike" baseline="0" dirty="0">
                <a:solidFill>
                  <a:schemeClr val="bg1"/>
                </a:solidFill>
                <a:latin typeface="SiemensSans-Bold"/>
              </a:rPr>
              <a:t>Erfahren Sie, wie Sie Ihre Kinder dabei unterstützen, den eigenen Weg zu finden. Erhalten Sie Informationen darüber, was aus Unternehmenssicht bei der Berufswahl und Bewerbung zu beachten ist. </a:t>
            </a:r>
          </a:p>
          <a:p>
            <a:pPr algn="l"/>
            <a:endParaRPr lang="de-DE" sz="1200" i="0" u="none" strike="noStrike" baseline="0" dirty="0">
              <a:solidFill>
                <a:schemeClr val="bg1"/>
              </a:solidFill>
              <a:latin typeface="SiemensSans-Bold"/>
            </a:endParaRPr>
          </a:p>
          <a:p>
            <a:pPr algn="l"/>
            <a:r>
              <a:rPr lang="de-DE" sz="1200" i="0" u="none" strike="noStrike" baseline="0" dirty="0">
                <a:solidFill>
                  <a:schemeClr val="bg1"/>
                </a:solidFill>
                <a:latin typeface="SiemensSans-Bold"/>
              </a:rPr>
              <a:t>Chatten Sie mit Expert*innen der Siemens AG und erhalten Sie wertvolle Impulse des </a:t>
            </a:r>
            <a:r>
              <a:rPr lang="de-DE" sz="1200" b="1" i="0" u="none" strike="noStrike" baseline="0" dirty="0">
                <a:solidFill>
                  <a:schemeClr val="bg1"/>
                </a:solidFill>
                <a:latin typeface="SiemensSans-Bold"/>
              </a:rPr>
              <a:t>Motivationsexperten Steffen Kirchner</a:t>
            </a:r>
            <a:r>
              <a:rPr lang="de-DE" sz="1200" i="0" u="none" strike="noStrike" baseline="0" dirty="0">
                <a:solidFill>
                  <a:schemeClr val="bg1"/>
                </a:solidFill>
                <a:latin typeface="SiemensSans-Bold"/>
              </a:rPr>
              <a:t>.</a:t>
            </a:r>
          </a:p>
          <a:p>
            <a:pPr algn="l"/>
            <a:endParaRPr lang="de-DE" sz="1200" i="0" u="none" strike="noStrike" baseline="0" dirty="0">
              <a:solidFill>
                <a:schemeClr val="bg1"/>
              </a:solidFill>
              <a:latin typeface="SiemensSans-Bold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D8A46-25BF-4B83-89BC-134960D4B377}"/>
              </a:ext>
            </a:extLst>
          </p:cNvPr>
          <p:cNvSpPr txBox="1"/>
          <p:nvPr/>
        </p:nvSpPr>
        <p:spPr>
          <a:xfrm>
            <a:off x="5745866" y="7576126"/>
            <a:ext cx="181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iemensSans-Regular"/>
              </a:rPr>
              <a:t>Steffen</a:t>
            </a:r>
            <a:r>
              <a:rPr lang="de-DE" dirty="0"/>
              <a:t> </a:t>
            </a:r>
            <a:r>
              <a:rPr lang="de-DE" sz="1200" dirty="0">
                <a:solidFill>
                  <a:schemeClr val="bg1"/>
                </a:solidFill>
                <a:latin typeface="SiemensSans-Regular"/>
              </a:rPr>
              <a:t>Kirchner</a:t>
            </a:r>
          </a:p>
        </p:txBody>
      </p:sp>
    </p:spTree>
    <p:extLst>
      <p:ext uri="{BB962C8B-B14F-4D97-AF65-F5344CB8AC3E}">
        <p14:creationId xmlns:p14="http://schemas.microsoft.com/office/powerpoint/2010/main" val="223258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Benutzerdefiniert</PresentationFormat>
  <Paragraphs>20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Siemens Sans Roman</vt:lpstr>
      <vt:lpstr>SiemensSans-Bold</vt:lpstr>
      <vt:lpstr>SiemensSans-Regular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Kokonis, Christina (HR LE SPE BO OS R STH)</dc:creator>
  <cp:lastModifiedBy>Wadle, Anke (HR LE SPE BO OS TRM)</cp:lastModifiedBy>
  <cp:revision>72</cp:revision>
  <dcterms:created xsi:type="dcterms:W3CDTF">2020-10-13T09:49:41Z</dcterms:created>
  <dcterms:modified xsi:type="dcterms:W3CDTF">2021-02-17T15:26:00Z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Restricted</vt:lpwstr>
  </property>
  <property fmtid="{D5CDD505-2E9C-101B-9397-08002B2CF9AE}" pid="3" name="MSIP_Label_a59b6cd5-d141-4a33-8bf1-0ca04484304f_Enabled">
    <vt:lpwstr>true</vt:lpwstr>
  </property>
  <property fmtid="{D5CDD505-2E9C-101B-9397-08002B2CF9AE}" pid="4" name="MSIP_Label_a59b6cd5-d141-4a33-8bf1-0ca04484304f_SetDate">
    <vt:lpwstr>2021-02-17T15:26:00Z</vt:lpwstr>
  </property>
  <property fmtid="{D5CDD505-2E9C-101B-9397-08002B2CF9AE}" pid="5" name="MSIP_Label_a59b6cd5-d141-4a33-8bf1-0ca04484304f_Method">
    <vt:lpwstr>Standard</vt:lpwstr>
  </property>
  <property fmtid="{D5CDD505-2E9C-101B-9397-08002B2CF9AE}" pid="6" name="MSIP_Label_a59b6cd5-d141-4a33-8bf1-0ca04484304f_Name">
    <vt:lpwstr>restricted-default</vt:lpwstr>
  </property>
  <property fmtid="{D5CDD505-2E9C-101B-9397-08002B2CF9AE}" pid="7" name="MSIP_Label_a59b6cd5-d141-4a33-8bf1-0ca04484304f_SiteId">
    <vt:lpwstr>38ae3bcd-9579-4fd4-adda-b42e1495d55a</vt:lpwstr>
  </property>
  <property fmtid="{D5CDD505-2E9C-101B-9397-08002B2CF9AE}" pid="8" name="MSIP_Label_a59b6cd5-d141-4a33-8bf1-0ca04484304f_ActionId">
    <vt:lpwstr>5fe532f7-a227-49de-a716-eec8a002d760</vt:lpwstr>
  </property>
  <property fmtid="{D5CDD505-2E9C-101B-9397-08002B2CF9AE}" pid="9" name="MSIP_Label_a59b6cd5-d141-4a33-8bf1-0ca04484304f_ContentBits">
    <vt:lpwstr>0</vt:lpwstr>
  </property>
  <property fmtid="{D5CDD505-2E9C-101B-9397-08002B2CF9AE}" pid="10" name="Document_Confidentiality">
    <vt:lpwstr>Restricted</vt:lpwstr>
  </property>
</Properties>
</file>